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7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7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7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1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6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8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6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31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9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7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82984-4799-418A-8462-A521ED0B761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FA39E-0FF1-4CC3-A583-D389697C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066192" cy="6765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81" y="57150"/>
            <a:ext cx="78867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2032" cy="45983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3856984"/>
            <a:ext cx="6591300" cy="30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0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99838" cy="37245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3949212"/>
            <a:ext cx="1101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3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572"/>
            <a:ext cx="12192000" cy="61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9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65" y="264135"/>
            <a:ext cx="90297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9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6630" cy="33410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00" y="3508132"/>
            <a:ext cx="7982000" cy="34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11" y="220173"/>
            <a:ext cx="90297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6408" cy="36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7954" cy="32138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793"/>
            <a:ext cx="7464669" cy="35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9" y="1"/>
            <a:ext cx="8401783" cy="18812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30"/>
            <a:ext cx="8704385" cy="12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827477" cy="36096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2912"/>
            <a:ext cx="8880231" cy="7863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9338"/>
            <a:ext cx="12192000" cy="13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3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7815" cy="3137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8880"/>
            <a:ext cx="7772400" cy="35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23</cp:revision>
  <dcterms:created xsi:type="dcterms:W3CDTF">2023-08-17T11:59:13Z</dcterms:created>
  <dcterms:modified xsi:type="dcterms:W3CDTF">2023-08-17T12:22:59Z</dcterms:modified>
</cp:coreProperties>
</file>